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15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9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6511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6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5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5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7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3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3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8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1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60AF-515E-4127-8102-88A9579912E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820327-F995-4A30-B353-6E7E86CD6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07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sdh.ms.gov/msdhsite/_static/14,0,42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Mississippi State Department of Health</a:t>
            </a:r>
          </a:p>
          <a:p>
            <a:pPr lvl="1"/>
            <a:r>
              <a:rPr lang="en-US" dirty="0">
                <a:hlinkClick r:id="rId2"/>
              </a:rPr>
              <a:t>https://msdh.ms.gov/msdhsite/_static/14,0,420.html</a:t>
            </a:r>
            <a:endParaRPr lang="en-US" dirty="0"/>
          </a:p>
          <a:p>
            <a:pPr lvl="1"/>
            <a:r>
              <a:rPr lang="en-US" dirty="0"/>
              <a:t>Mississippi Coronavirus Hotline (8am – 5pm, Monday </a:t>
            </a:r>
            <a:r>
              <a:rPr lang="en-US"/>
              <a:t>through Friday): 877-978-6453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6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COVID-19 is a respiratory virus</a:t>
            </a:r>
          </a:p>
          <a:p>
            <a:r>
              <a:rPr lang="en-US" dirty="0"/>
              <a:t>This is a strain of the Coronavirus</a:t>
            </a:r>
          </a:p>
          <a:p>
            <a:pPr lvl="1"/>
            <a:r>
              <a:rPr lang="en-US" dirty="0"/>
              <a:t>Coronaviruses have been around for years. Example: the common cold</a:t>
            </a:r>
          </a:p>
          <a:p>
            <a:r>
              <a:rPr lang="en-US" dirty="0"/>
              <a:t>Symptoms include: fever, cough, shortness of breath, fatigue</a:t>
            </a:r>
          </a:p>
          <a:p>
            <a:r>
              <a:rPr lang="en-US" dirty="0"/>
              <a:t>Similar to the flu, but COVID-19 is connected with travel to a country with widespread community transmission </a:t>
            </a:r>
            <a:r>
              <a:rPr lang="en-US" b="1" dirty="0"/>
              <a:t>OR</a:t>
            </a:r>
            <a:r>
              <a:rPr lang="en-US" dirty="0"/>
              <a:t> close contact with someone who has tested positive for COVID-19 in the past 14 days</a:t>
            </a:r>
          </a:p>
        </p:txBody>
      </p:sp>
    </p:spTree>
    <p:extLst>
      <p:ext uri="{BB962C8B-B14F-4D97-AF65-F5344CB8AC3E}">
        <p14:creationId xmlns:p14="http://schemas.microsoft.com/office/powerpoint/2010/main" val="97652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COVID-19 spread?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respiratory droplets that are produced when an infected person coughs or sneezes</a:t>
            </a:r>
          </a:p>
          <a:p>
            <a:pPr lvl="1"/>
            <a:r>
              <a:rPr lang="en-US" dirty="0"/>
              <a:t>Similar to how the flu and other respiratory illnesses are spread</a:t>
            </a:r>
          </a:p>
          <a:p>
            <a:r>
              <a:rPr lang="en-US" dirty="0"/>
              <a:t>These droplets infect during close contact—about 6 feet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5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prevent the spread of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Wash your hands often</a:t>
            </a:r>
          </a:p>
          <a:p>
            <a:r>
              <a:rPr lang="en-US" dirty="0"/>
              <a:t>Avoid close contact with people who are sick</a:t>
            </a:r>
          </a:p>
          <a:p>
            <a:r>
              <a:rPr lang="en-US" dirty="0"/>
              <a:t>Stay home if you are sick</a:t>
            </a:r>
          </a:p>
          <a:p>
            <a:r>
              <a:rPr lang="en-US" dirty="0"/>
              <a:t>Cover your cough or sneeze with a tissue then throw the tissue away</a:t>
            </a:r>
          </a:p>
          <a:p>
            <a:r>
              <a:rPr lang="en-US" dirty="0"/>
              <a:t>Avoid touching your eyes, nose, and mouth with unwashed hands</a:t>
            </a:r>
          </a:p>
          <a:p>
            <a:r>
              <a:rPr lang="en-US" dirty="0"/>
              <a:t>Clean/disinfect frequently touched objects and surfaces using regular household cleaning sprays or wipes</a:t>
            </a:r>
          </a:p>
          <a:p>
            <a:r>
              <a:rPr lang="en-US" dirty="0"/>
              <a:t>Get a flu vaccination every year</a:t>
            </a:r>
          </a:p>
        </p:txBody>
      </p:sp>
    </p:spTree>
    <p:extLst>
      <p:ext uri="{BB962C8B-B14F-4D97-AF65-F5344CB8AC3E}">
        <p14:creationId xmlns:p14="http://schemas.microsoft.com/office/powerpoint/2010/main" val="2943511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Washing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soap and water </a:t>
            </a:r>
          </a:p>
          <a:p>
            <a:r>
              <a:rPr lang="en-US" dirty="0"/>
              <a:t>Wash for at least 20 seconds</a:t>
            </a:r>
          </a:p>
          <a:p>
            <a:r>
              <a:rPr lang="en-US" dirty="0"/>
              <a:t>Wash hands especially after going to the bathroom, before eating, and after blowing your nose, coughing, or sneezing</a:t>
            </a:r>
          </a:p>
          <a:p>
            <a:r>
              <a:rPr lang="en-US" dirty="0"/>
              <a:t>If soap and water are not available, use an alcohol-based hand sanitizer with at least 60% alcohol</a:t>
            </a:r>
          </a:p>
          <a:p>
            <a:pPr lvl="1"/>
            <a:r>
              <a:rPr lang="en-US" dirty="0"/>
              <a:t>Cover all surfaces of your hands with hand sanitizer and rub them together until they feel dry</a:t>
            </a:r>
          </a:p>
        </p:txBody>
      </p:sp>
    </p:spTree>
    <p:extLst>
      <p:ext uri="{BB962C8B-B14F-4D97-AF65-F5344CB8AC3E}">
        <p14:creationId xmlns:p14="http://schemas.microsoft.com/office/powerpoint/2010/main" val="1486152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I be tested for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develop symptoms (fever, cough, and/or shortness of breath) </a:t>
            </a:r>
            <a:r>
              <a:rPr lang="en-US" u="sng" dirty="0"/>
              <a:t>and</a:t>
            </a:r>
            <a:r>
              <a:rPr lang="en-US" dirty="0"/>
              <a:t> have been in close contact with a person known to have COVID-19 </a:t>
            </a:r>
            <a:r>
              <a:rPr lang="en-US" b="1" dirty="0"/>
              <a:t>or</a:t>
            </a:r>
            <a:r>
              <a:rPr lang="en-US" dirty="0"/>
              <a:t> have recently traveled from an area with ongoing spread of COVID-19, stay home and call your healthcare provider/local ER. </a:t>
            </a:r>
          </a:p>
          <a:p>
            <a:r>
              <a:rPr lang="en-US" dirty="0"/>
              <a:t>Your doctor will determine if you have signs and symptoms of COVID-19 and whether or not you should be tested. </a:t>
            </a:r>
          </a:p>
        </p:txBody>
      </p:sp>
    </p:spTree>
    <p:extLst>
      <p:ext uri="{BB962C8B-B14F-4D97-AF65-F5344CB8AC3E}">
        <p14:creationId xmlns:p14="http://schemas.microsoft.com/office/powerpoint/2010/main" val="124758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if you are diagnosed with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vaccine for COVID-19</a:t>
            </a:r>
          </a:p>
          <a:p>
            <a:r>
              <a:rPr lang="en-US" dirty="0"/>
              <a:t>Treatment is symptomatic which means you’ll need medications to reduce fever, lessen cough,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Your healthcare provider and public health staff will evaluate whether you can be cared for at home</a:t>
            </a:r>
          </a:p>
          <a:p>
            <a:pPr lvl="1"/>
            <a:r>
              <a:rPr lang="en-US" dirty="0"/>
              <a:t>If it is determined you do not need to be hospitalized then you will be isolated in your home and follow self monitoring guidelines and precautions</a:t>
            </a:r>
          </a:p>
        </p:txBody>
      </p:sp>
    </p:spTree>
    <p:extLst>
      <p:ext uri="{BB962C8B-B14F-4D97-AF65-F5344CB8AC3E}">
        <p14:creationId xmlns:p14="http://schemas.microsoft.com/office/powerpoint/2010/main" val="124629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3407"/>
            <a:ext cx="8596668" cy="1320800"/>
          </a:xfrm>
        </p:spPr>
        <p:txBody>
          <a:bodyPr/>
          <a:lstStyle/>
          <a:p>
            <a:r>
              <a:rPr lang="en-US" dirty="0"/>
              <a:t>What is SSCH doing to help limit the spread of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4207"/>
            <a:ext cx="8596668" cy="47296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Limiting of visitors to the hospital</a:t>
            </a:r>
          </a:p>
          <a:p>
            <a:pPr lvl="1"/>
            <a:r>
              <a:rPr lang="en-US" dirty="0"/>
              <a:t>All visitors and sitters will be screened and banded (temperature and upper respiratory symptoms) upon immediate entry to the hospital</a:t>
            </a:r>
          </a:p>
          <a:p>
            <a:pPr lvl="2"/>
            <a:r>
              <a:rPr lang="en-US" dirty="0"/>
              <a:t>Temperatures over 100.4 will not be allowed entry into the hospital </a:t>
            </a:r>
          </a:p>
          <a:p>
            <a:pPr lvl="1"/>
            <a:r>
              <a:rPr lang="en-US" dirty="0"/>
              <a:t>Visitors under the age of 18 will not be allowed entry into the hospital</a:t>
            </a:r>
          </a:p>
          <a:p>
            <a:pPr lvl="1"/>
            <a:r>
              <a:rPr lang="en-US" dirty="0"/>
              <a:t>Acute care, Swing Bed, and High Acuity patients are allowed NO visitors</a:t>
            </a:r>
          </a:p>
          <a:p>
            <a:pPr lvl="1"/>
            <a:r>
              <a:rPr lang="en-US" dirty="0"/>
              <a:t>Outpatients are allowed NO visitors</a:t>
            </a:r>
          </a:p>
          <a:p>
            <a:pPr lvl="1"/>
            <a:r>
              <a:rPr lang="en-US" dirty="0"/>
              <a:t>Pediatric patients are allowed 1 guardian in the room. Once they have entered, guardian cannot leave until patient is discharged. </a:t>
            </a:r>
          </a:p>
          <a:p>
            <a:pPr lvl="1"/>
            <a:r>
              <a:rPr lang="en-US" dirty="0"/>
              <a:t>OB patients are allowed 1 support person in the room. Once they have entered, support person cannot leave until patient is discharged. </a:t>
            </a:r>
          </a:p>
          <a:p>
            <a:pPr lvl="1"/>
            <a:r>
              <a:rPr lang="en-US" dirty="0"/>
              <a:t>ER patients are allowed NO visitors in patient rooms unless the patient is a minor. </a:t>
            </a:r>
          </a:p>
          <a:p>
            <a:pPr lvl="2"/>
            <a:r>
              <a:rPr lang="en-US" dirty="0"/>
              <a:t>Only 1 visitor per minor.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Wound Care patients are allowed NO visitors unless patient needs total care.</a:t>
            </a:r>
          </a:p>
          <a:p>
            <a:pPr lvl="2"/>
            <a:r>
              <a:rPr lang="en-US" dirty="0"/>
              <a:t>Only 1 visitor per patient.</a:t>
            </a:r>
          </a:p>
        </p:txBody>
      </p:sp>
    </p:spTree>
    <p:extLst>
      <p:ext uri="{BB962C8B-B14F-4D97-AF65-F5344CB8AC3E}">
        <p14:creationId xmlns:p14="http://schemas.microsoft.com/office/powerpoint/2010/main" val="221650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SSCH doing to help limit the spread of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employees will be screened (temperature and upper respiratory symptoms) upon arrival to work</a:t>
            </a:r>
          </a:p>
          <a:p>
            <a:r>
              <a:rPr lang="en-US" dirty="0"/>
              <a:t>Entry to the hospital is limited to the main entrance for employees, visitors, and outpatients. ER patients will come in through the </a:t>
            </a:r>
            <a:r>
              <a:rPr lang="en-US" u="sng" dirty="0"/>
              <a:t>ambulance door</a:t>
            </a:r>
            <a:r>
              <a:rPr lang="en-US" dirty="0"/>
              <a:t>—not the sliding glass door. </a:t>
            </a:r>
          </a:p>
          <a:p>
            <a:pPr lvl="1"/>
            <a:r>
              <a:rPr lang="en-US" dirty="0"/>
              <a:t>ER patients will be screened upon arrival (temp and respiratory symptoms) and triaged accordingly</a:t>
            </a:r>
          </a:p>
          <a:p>
            <a:r>
              <a:rPr lang="en-US" dirty="0"/>
              <a:t>South Sunflower County Hospital COVID-19 Hotline</a:t>
            </a:r>
            <a:r>
              <a:rPr lang="en-US"/>
              <a:t>, 662-635-7269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14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392</TotalTime>
  <Words>707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COVID-19</vt:lpstr>
      <vt:lpstr>What is COVID-19?</vt:lpstr>
      <vt:lpstr>How is COVID-19 spread?</vt:lpstr>
      <vt:lpstr>How can we prevent the spread of COVID-19?</vt:lpstr>
      <vt:lpstr>Hand Washing Tips</vt:lpstr>
      <vt:lpstr>Should I be tested for COVID-19?</vt:lpstr>
      <vt:lpstr>What happens if you are diagnosed with COVID-19?</vt:lpstr>
      <vt:lpstr>What is SSCH doing to help limit the spread of COVID-19?</vt:lpstr>
      <vt:lpstr>What is SSCH doing to help limit the spread of COVID-19?</vt:lpstr>
      <vt:lpstr>Additional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</dc:title>
  <dc:creator>Henley Harrell</dc:creator>
  <cp:lastModifiedBy>Brandi Johnson</cp:lastModifiedBy>
  <cp:revision>26</cp:revision>
  <cp:lastPrinted>2020-03-13T13:08:45Z</cp:lastPrinted>
  <dcterms:created xsi:type="dcterms:W3CDTF">2020-03-12T21:14:49Z</dcterms:created>
  <dcterms:modified xsi:type="dcterms:W3CDTF">2020-03-20T19:09:09Z</dcterms:modified>
</cp:coreProperties>
</file>